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notesSlides/notesSlide1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72" r:id="rId1"/>
  </p:sldMasterIdLst>
  <p:notesMasterIdLst>
    <p:notesMasterId r:id="rId3"/>
  </p:notesMasterIdLst>
  <p:sldIdLst>
    <p:sldId id="257" r:id="rId2"/>
  </p:sldIdLst>
  <p:sldSz cx="12192000" cy="6858000"/>
  <p:notesSz cx="6858000" cy="9144000"/>
  <p:defaultTextStyle>
    <a:defPPr>
      <a:defRPr lang="fr-FR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 userDrawn="1">
          <p15:clr>
            <a:srgbClr val="A4A3A4"/>
          </p15:clr>
        </p15:guide>
        <p15:guide id="2" pos="4798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0066B3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1095"/>
    <p:restoredTop sz="94664"/>
  </p:normalViewPr>
  <p:slideViewPr>
    <p:cSldViewPr snapToGrid="0" snapToObjects="1" showGuides="1">
      <p:cViewPr varScale="1">
        <p:scale>
          <a:sx n="90" d="100"/>
          <a:sy n="90" d="100"/>
        </p:scale>
        <p:origin x="1336" y="184"/>
      </p:cViewPr>
      <p:guideLst>
        <p:guide orient="horz" pos="2160"/>
        <p:guide pos="4798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media/image1.png>
</file>

<file path=ppt/media/image2.png>
</file>

<file path=ppt/media/image3.png>
</file>

<file path=ppt/media/image4.png>
</file>

<file path=ppt/media/image5.png>
</file>

<file path=ppt/media/image6.png>
</file>

<file path=ppt/media/image7.png>
</file>

<file path=ppt/media/image8.png>
</file>

<file path=ppt/media/image9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D49F7DCE-ED50-2F46-88E1-09A2579EDFA6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GB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GB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DE6ED64-F520-D040-A512-2A7BFF78E05D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363937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endParaRPr lang="en-GB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5"/>
          </p:nvPr>
        </p:nvSpPr>
        <p:spPr/>
        <p:txBody>
          <a:bodyPr/>
          <a:lstStyle/>
          <a:p>
            <a:fld id="{DDE6ED64-F520-D040-A512-2A7BFF78E05D}" type="slidenum">
              <a:rPr lang="en-GB" smtClean="0"/>
              <a:t>1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048460834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80207EA-1562-BB45-89D9-A454CDA2D66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71A6E964-F031-2E46-8214-F982241B30C8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F896AF2-C3D4-4C4E-8C30-589A9031C42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ACC8FA6-E212-3746-8575-426433C317CE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6B0A7AD-A233-E246-8946-F50B1E23F5A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32825739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6057A86-36E8-CD46-AB08-0F05C95211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088FDBA-F64C-7A4D-BA5D-58E70C039D5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99396F36-3E51-7345-AE16-242368A184D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724CD53-4DFA-054B-85CF-502365564BE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D86274D8-E8DA-654E-843F-8F23AD45E55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49759056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8CBE7FC2-CFA8-7F40-8024-5370223AADCD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0617D495-BA5F-9B40-8AF9-8077BF2FB37E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3FBE742C-C79D-5F4D-A39F-69FFA1383B3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8392673-E4FD-E048-B851-9DF9B2D3F53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9B4DA7BC-3104-C243-8438-E45DFEBB65D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45802906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EAFC156-4784-3745-9F23-445E4CDA1F8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738D3B60-8965-3745-8F7C-F06C0DF4DC06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09D11C8A-87DA-DE4C-A494-9EA10EB1226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770AA3F-1F9A-3F4A-93C2-22EBFCF9087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CBF18C39-762B-9443-BA99-5EFC12A068C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130640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B05F69C-A9B5-874C-B66F-309A609F3E89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636870A2-B9AC-3342-8394-ADACAD60E2FC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F9234697-0A16-CC46-AD8B-9C4BBECAD53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D4BBFFA-DD48-6844-9EF7-1F38270CA70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DB38E8-9052-6244-8573-ED846CDF1C1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14636356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EFBE2CE-F018-D64D-A1A6-984597E69EE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122C08E7-D7DA-934F-9EBA-3A1D9DABEE11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F6449079-93B0-084B-9B58-2291050CEA88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86C3962-97F0-3E42-B59C-6C5E307BAFB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D374E053-CF94-6449-87F2-69F533FACBC7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AB00FB2-3DB5-2342-87F1-B9B7C74180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724483640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87F1344-33B7-6A42-A90B-C2CD89141E3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E541F21C-66BA-8843-881E-898FDBEEC93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B419D416-AD43-F149-ADF2-64A726C7DFE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4C403D10-6C13-C746-AB77-DB51E8F4CC7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38918308-D197-8447-B3EA-76942A5A091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263EF2A9-4D3A-F349-9E0F-75F78D4752A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1171FE6F-F51E-AF48-A29B-63A58839C68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BED34A49-AF6B-294B-83FA-C86C5E3A3F4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46221298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1B62F2F-FF2E-1841-A014-B154EA6F87C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BB4D1B72-1EBF-5A48-B993-71E9AF7CF8C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67F5ACB-2FCE-F940-B71D-FF92CFC00A5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E6D5D83A-0C32-E244-9EB7-E65CF45817D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0220644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5AB9D99-C0D6-3D4B-B305-7F948680B079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8BB6DEB-F287-6148-A8FE-EEDD77E104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D74E04A-D7F8-5643-B096-ED8ECA95BC5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5412489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FE6CCBA-D96F-A24A-B5A2-17978128485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389CCD0-E8E7-1E42-8C46-C0022CD3D0FC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F461D46A-2ACE-F44C-A973-C352D4EAF44F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3CCEC406-18DB-C942-9591-EF898EA2769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F3B2B6C5-D64F-934B-8E43-3AE99318F1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752B19F1-EA8B-734C-A0D9-171DBF9C90A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007777919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524379D-58E6-254A-B01E-C4B4C9FD96E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0521B4AA-BCCF-A34C-8BDF-DDE47A00D282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1C9796D8-64B0-174B-AF04-0AFF54774FFC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4CDB015-D5D8-4D4C-9D4D-9FDCF62D968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154C8493-F635-F14F-A598-2E7F1C3C40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221A04F1-8F8B-BB41-B053-9997B0FDB8A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884720905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B63CBE5-2996-1448-AD5A-9CB4E22C6000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4AA8356C-78E0-244C-B77C-64B67638E44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A2D862-73AD-3148-8E04-FAA395FFCFB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81E82A4-3F5E-3A4F-9A3E-53B5E113E6D4}" type="datetimeFigureOut">
              <a:rPr lang="en-GB" smtClean="0"/>
              <a:t>10/02/2019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B4E53BBB-F6EB-5E43-8CFA-B3623B476D1F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A08E926-DEE1-8548-A2BB-E4846D4D792A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0BAB91C-3996-2B41-91F7-7928CA1EDA86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928579348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fr-FR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image" Target="../media/image6.png"/><Relationship Id="rId3" Type="http://schemas.openxmlformats.org/officeDocument/2006/relationships/image" Target="../media/image1.png"/><Relationship Id="rId7" Type="http://schemas.openxmlformats.org/officeDocument/2006/relationships/image" Target="../media/image5.pn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6.xml"/><Relationship Id="rId6" Type="http://schemas.openxmlformats.org/officeDocument/2006/relationships/image" Target="../media/image4.png"/><Relationship Id="rId11" Type="http://schemas.openxmlformats.org/officeDocument/2006/relationships/image" Target="../media/image9.png"/><Relationship Id="rId5" Type="http://schemas.openxmlformats.org/officeDocument/2006/relationships/image" Target="../media/image3.png"/><Relationship Id="rId10" Type="http://schemas.openxmlformats.org/officeDocument/2006/relationships/image" Target="../media/image8.png"/><Relationship Id="rId4" Type="http://schemas.openxmlformats.org/officeDocument/2006/relationships/image" Target="../media/image2.png"/><Relationship Id="rId9" Type="http://schemas.openxmlformats.org/officeDocument/2006/relationships/image" Target="../media/image7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38" name="Picture 14" descr="Image result for mariadb logo">
            <a:extLst>
              <a:ext uri="{FF2B5EF4-FFF2-40B4-BE49-F238E27FC236}">
                <a16:creationId xmlns:a16="http://schemas.microsoft.com/office/drawing/2014/main" id="{E52F795E-6314-7E40-8497-EF24F561C55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3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952662" y="2983742"/>
            <a:ext cx="750933" cy="508523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2" name="Title 1">
            <a:extLst>
              <a:ext uri="{FF2B5EF4-FFF2-40B4-BE49-F238E27FC236}">
                <a16:creationId xmlns:a16="http://schemas.microsoft.com/office/drawing/2014/main" id="{2E66C7CB-AC46-A645-9508-D9BBAAC960B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129994"/>
            <a:ext cx="10515600" cy="610235"/>
          </a:xfrm>
        </p:spPr>
        <p:txBody>
          <a:bodyPr>
            <a:normAutofit fontScale="90000"/>
          </a:bodyPr>
          <a:lstStyle/>
          <a:p>
            <a:pPr algn="ctr"/>
            <a:r>
              <a:rPr lang="en-GB" dirty="0" err="1">
                <a:latin typeface="DejaVu Sans Mono Book" panose="020B0609030804020204" pitchFamily="49" charset="0"/>
                <a:ea typeface="DejaVu Sans Mono Book" panose="020B0609030804020204" pitchFamily="49" charset="0"/>
                <a:cs typeface="DejaVu Sans Mono Book" panose="020B0609030804020204" pitchFamily="49" charset="0"/>
              </a:rPr>
              <a:t>AdhereR</a:t>
            </a:r>
            <a:r>
              <a:rPr lang="en-GB" dirty="0"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 &amp; databases: an overview</a:t>
            </a:r>
          </a:p>
        </p:txBody>
      </p:sp>
      <p:pic>
        <p:nvPicPr>
          <p:cNvPr id="1030" name="Picture 6" descr="Image result for database logo">
            <a:extLst>
              <a:ext uri="{FF2B5EF4-FFF2-40B4-BE49-F238E27FC236}">
                <a16:creationId xmlns:a16="http://schemas.microsoft.com/office/drawing/2014/main" id="{5EA8E037-E12C-B749-97FC-4ED9E5279AE7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756288" y="2063780"/>
            <a:ext cx="782864" cy="78286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8" name="Picture 6" descr="Image result for database logo">
            <a:extLst>
              <a:ext uri="{FF2B5EF4-FFF2-40B4-BE49-F238E27FC236}">
                <a16:creationId xmlns:a16="http://schemas.microsoft.com/office/drawing/2014/main" id="{197D36E0-938A-7B49-9470-18B8354D550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439910" y="2058501"/>
            <a:ext cx="782864" cy="78286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36" name="Picture 12" descr="Image result for mysql logo">
            <a:extLst>
              <a:ext uri="{FF2B5EF4-FFF2-40B4-BE49-F238E27FC236}">
                <a16:creationId xmlns:a16="http://schemas.microsoft.com/office/drawing/2014/main" id="{32A5C97F-CCDF-1044-9DC1-45B7EB0D796A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5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382364" y="2917690"/>
            <a:ext cx="619034" cy="32031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sp>
        <p:nvSpPr>
          <p:cNvPr id="7" name="TextBox 6">
            <a:extLst>
              <a:ext uri="{FF2B5EF4-FFF2-40B4-BE49-F238E27FC236}">
                <a16:creationId xmlns:a16="http://schemas.microsoft.com/office/drawing/2014/main" id="{5356F1E8-DE9E-134D-AEAA-4F878E2AA597}"/>
              </a:ext>
            </a:extLst>
          </p:cNvPr>
          <p:cNvSpPr txBox="1"/>
          <p:nvPr/>
        </p:nvSpPr>
        <p:spPr>
          <a:xfrm>
            <a:off x="7989541" y="1423105"/>
            <a:ext cx="3318922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GB" sz="1600" dirty="0">
                <a:solidFill>
                  <a:srgbClr val="0070C0"/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Relational Database Management</a:t>
            </a:r>
          </a:p>
          <a:p>
            <a:pPr algn="ctr"/>
            <a:r>
              <a:rPr lang="en-GB" sz="1600" dirty="0">
                <a:solidFill>
                  <a:srgbClr val="0070C0"/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Systems (RDBMS)</a:t>
            </a:r>
          </a:p>
        </p:txBody>
      </p:sp>
      <p:pic>
        <p:nvPicPr>
          <p:cNvPr id="1040" name="Picture 16" descr="Image result for sqlite">
            <a:extLst>
              <a:ext uri="{FF2B5EF4-FFF2-40B4-BE49-F238E27FC236}">
                <a16:creationId xmlns:a16="http://schemas.microsoft.com/office/drawing/2014/main" id="{982AF105-76B0-D240-A61F-179D1FD95B31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750338" y="2941861"/>
            <a:ext cx="845457" cy="401101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42" name="Picture 18" descr="Image result for oracle database server logo">
            <a:extLst>
              <a:ext uri="{FF2B5EF4-FFF2-40B4-BE49-F238E27FC236}">
                <a16:creationId xmlns:a16="http://schemas.microsoft.com/office/drawing/2014/main" id="{D36DE247-D691-0940-B129-D0786C0099EF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7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222774" y="2449933"/>
            <a:ext cx="1131026" cy="61829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44" name="Picture 20" descr="Image result for microsoft sql server logo">
            <a:extLst>
              <a:ext uri="{FF2B5EF4-FFF2-40B4-BE49-F238E27FC236}">
                <a16:creationId xmlns:a16="http://schemas.microsoft.com/office/drawing/2014/main" id="{B20E2E95-EBCC-0240-8E8E-892743B1B066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10257122" y="2109513"/>
            <a:ext cx="1096678" cy="279270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pic>
        <p:nvPicPr>
          <p:cNvPr id="1046" name="Picture 22" descr="Related image">
            <a:extLst>
              <a:ext uri="{FF2B5EF4-FFF2-40B4-BE49-F238E27FC236}">
                <a16:creationId xmlns:a16="http://schemas.microsoft.com/office/drawing/2014/main" id="{1D8C674D-F620-2544-BCF4-AA663A8315A6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7957277" y="2220800"/>
            <a:ext cx="799011" cy="620565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cxnSp>
        <p:nvCxnSpPr>
          <p:cNvPr id="11" name="Straight Arrow Connector 10">
            <a:extLst>
              <a:ext uri="{FF2B5EF4-FFF2-40B4-BE49-F238E27FC236}">
                <a16:creationId xmlns:a16="http://schemas.microsoft.com/office/drawing/2014/main" id="{D2AAD120-3E1F-8E4B-B649-FFEC1CC28CB2}"/>
              </a:ext>
            </a:extLst>
          </p:cNvPr>
          <p:cNvCxnSpPr>
            <a:cxnSpLocks/>
          </p:cNvCxnSpPr>
          <p:nvPr/>
        </p:nvCxnSpPr>
        <p:spPr>
          <a:xfrm flipV="1">
            <a:off x="2730016" y="2258686"/>
            <a:ext cx="4889259" cy="1122163"/>
          </a:xfrm>
          <a:prstGeom prst="straightConnector1">
            <a:avLst/>
          </a:prstGeom>
          <a:ln w="25400">
            <a:headEnd type="triangle"/>
            <a:tailEnd type="triangle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4" name="TextBox 13">
            <a:extLst>
              <a:ext uri="{FF2B5EF4-FFF2-40B4-BE49-F238E27FC236}">
                <a16:creationId xmlns:a16="http://schemas.microsoft.com/office/drawing/2014/main" id="{3891BE63-2581-DD4D-B3EA-FE8966E99374}"/>
              </a:ext>
            </a:extLst>
          </p:cNvPr>
          <p:cNvSpPr txBox="1"/>
          <p:nvPr/>
        </p:nvSpPr>
        <p:spPr>
          <a:xfrm rot="20813296">
            <a:off x="3254459" y="2460628"/>
            <a:ext cx="3754297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b="1" dirty="0">
                <a:solidFill>
                  <a:srgbClr val="0070C0"/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Mono Book" panose="020B0609030804020204" pitchFamily="49" charset="0"/>
                <a:ea typeface="DejaVu Sans Mono Book" panose="020B0609030804020204" pitchFamily="49" charset="0"/>
                <a:cs typeface="DejaVu Sans Mono Book" panose="020B0609030804020204" pitchFamily="49" charset="0"/>
              </a:rPr>
              <a:t>SQL</a:t>
            </a:r>
            <a:r>
              <a:rPr lang="en-GB" dirty="0">
                <a:solidFill>
                  <a:srgbClr val="0070C0"/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 (Structured Query Language)</a:t>
            </a:r>
          </a:p>
        </p:txBody>
      </p:sp>
      <p:sp>
        <p:nvSpPr>
          <p:cNvPr id="25" name="TextBox 24">
            <a:extLst>
              <a:ext uri="{FF2B5EF4-FFF2-40B4-BE49-F238E27FC236}">
                <a16:creationId xmlns:a16="http://schemas.microsoft.com/office/drawing/2014/main" id="{84CFF49C-4C54-2944-B2C8-E53E247F9D0F}"/>
              </a:ext>
            </a:extLst>
          </p:cNvPr>
          <p:cNvSpPr txBox="1"/>
          <p:nvPr/>
        </p:nvSpPr>
        <p:spPr>
          <a:xfrm rot="20813296">
            <a:off x="2826162" y="2825237"/>
            <a:ext cx="495122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Either </a:t>
            </a:r>
            <a:r>
              <a:rPr lang="en-GB" sz="1400" b="1" dirty="0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explicit</a:t>
            </a:r>
            <a:r>
              <a:rPr lang="en-GB" sz="1400" dirty="0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 </a:t>
            </a:r>
            <a:r>
              <a:rPr lang="en-GB" sz="1400" dirty="0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Mono Book" panose="020B0609030804020204" pitchFamily="49" charset="0"/>
                <a:ea typeface="DejaVu Sans Mono Book" panose="020B0609030804020204" pitchFamily="49" charset="0"/>
                <a:cs typeface="DejaVu Sans Mono Book" panose="020B0609030804020204" pitchFamily="49" charset="0"/>
              </a:rPr>
              <a:t>SQL</a:t>
            </a:r>
            <a:r>
              <a:rPr lang="en-GB" sz="1400" dirty="0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 queries or </a:t>
            </a:r>
            <a:r>
              <a:rPr lang="en-GB" sz="1400" b="1" dirty="0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implicitly</a:t>
            </a:r>
            <a:r>
              <a:rPr lang="en-GB" sz="1400" dirty="0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 through </a:t>
            </a:r>
            <a:r>
              <a:rPr lang="en-GB" sz="1400" dirty="0" err="1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Mono Book" panose="020B0609030804020204" pitchFamily="49" charset="0"/>
                <a:ea typeface="DejaVu Sans Mono Book" panose="020B0609030804020204" pitchFamily="49" charset="0"/>
                <a:cs typeface="DejaVu Sans Mono Book" panose="020B0609030804020204" pitchFamily="49" charset="0"/>
              </a:rPr>
              <a:t>dbplyr</a:t>
            </a:r>
            <a:r>
              <a:rPr lang="en-GB" sz="1400" dirty="0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 </a:t>
            </a:r>
          </a:p>
        </p:txBody>
      </p:sp>
      <p:pic>
        <p:nvPicPr>
          <p:cNvPr id="1050" name="Picture 26" descr="Fichier:Hadoop logo new.svg">
            <a:extLst>
              <a:ext uri="{FF2B5EF4-FFF2-40B4-BE49-F238E27FC236}">
                <a16:creationId xmlns:a16="http://schemas.microsoft.com/office/drawing/2014/main" id="{FBD04F5B-933D-B54D-8BC9-7719F1B5ED00}"/>
              </a:ext>
            </a:extLst>
          </p:cNvPr>
          <p:cNvPicPr>
            <a:picLocks noChangeAspect="1" noChangeArrowheads="1"/>
          </p:cNvPicPr>
          <p:nvPr/>
        </p:nvPicPr>
        <p:blipFill>
          <a:blip r:embed="rId1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8010451" y="5022290"/>
            <a:ext cx="3482848" cy="1044854"/>
          </a:xfrm>
          <a:prstGeom prst="rect">
            <a:avLst/>
          </a:prstGeom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pic>
      <p:cxnSp>
        <p:nvCxnSpPr>
          <p:cNvPr id="28" name="Straight Arrow Connector 27">
            <a:extLst>
              <a:ext uri="{FF2B5EF4-FFF2-40B4-BE49-F238E27FC236}">
                <a16:creationId xmlns:a16="http://schemas.microsoft.com/office/drawing/2014/main" id="{6D9B10A6-5A7A-2D41-9626-B769C2B1E917}"/>
              </a:ext>
            </a:extLst>
          </p:cNvPr>
          <p:cNvCxnSpPr>
            <a:cxnSpLocks/>
          </p:cNvCxnSpPr>
          <p:nvPr/>
        </p:nvCxnSpPr>
        <p:spPr>
          <a:xfrm>
            <a:off x="2732315" y="3599927"/>
            <a:ext cx="4884510" cy="1944790"/>
          </a:xfrm>
          <a:prstGeom prst="straightConnector1">
            <a:avLst/>
          </a:prstGeom>
          <a:ln w="25400">
            <a:solidFill>
              <a:schemeClr val="accent2">
                <a:lumMod val="75000"/>
              </a:schemeClr>
            </a:solidFill>
            <a:headEnd type="triangle"/>
            <a:tailEnd type="triangle"/>
          </a:ln>
          <a:effectLst>
            <a:outerShdw blurRad="50800" dist="38100" dir="5400000" algn="t" rotWithShape="0">
              <a:prstClr val="black">
                <a:alpha val="40000"/>
              </a:prstClr>
            </a:outerShdw>
          </a:effectLst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2" name="TextBox 31">
            <a:extLst>
              <a:ext uri="{FF2B5EF4-FFF2-40B4-BE49-F238E27FC236}">
                <a16:creationId xmlns:a16="http://schemas.microsoft.com/office/drawing/2014/main" id="{9B16C0B1-408F-BF42-825D-D97A0CA1B424}"/>
              </a:ext>
            </a:extLst>
          </p:cNvPr>
          <p:cNvSpPr txBox="1"/>
          <p:nvPr/>
        </p:nvSpPr>
        <p:spPr>
          <a:xfrm rot="1304404">
            <a:off x="4224614" y="4251868"/>
            <a:ext cx="241604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b="1" dirty="0">
                <a:solidFill>
                  <a:schemeClr val="accent2">
                    <a:lumMod val="7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Mono Book" panose="020B0609030804020204" pitchFamily="49" charset="0"/>
                <a:ea typeface="DejaVu Sans Mono Book" panose="020B0609030804020204" pitchFamily="49" charset="0"/>
                <a:cs typeface="DejaVu Sans Mono Book" panose="020B0609030804020204" pitchFamily="49" charset="0"/>
              </a:rPr>
              <a:t>HDFS + MapReduce</a:t>
            </a:r>
            <a:endParaRPr lang="en-GB" dirty="0">
              <a:solidFill>
                <a:schemeClr val="accent2">
                  <a:lumMod val="75000"/>
                </a:schemeClr>
              </a:solidFill>
              <a:effectLst>
                <a:outerShdw blurRad="50800" dist="63500" dir="5400000" algn="t" rotWithShape="0">
                  <a:prstClr val="black">
                    <a:alpha val="40000"/>
                  </a:prstClr>
                </a:outerShdw>
              </a:effectLst>
              <a:latin typeface="DejaVu Sans Condensed" panose="020B0606030804020204" pitchFamily="34" charset="0"/>
              <a:ea typeface="DejaVu Sans Condensed" panose="020B0606030804020204" pitchFamily="34" charset="0"/>
              <a:cs typeface="DejaVu Sans Condensed" panose="020B0606030804020204" pitchFamily="34" charset="0"/>
            </a:endParaRPr>
          </a:p>
        </p:txBody>
      </p:sp>
      <p:sp>
        <p:nvSpPr>
          <p:cNvPr id="33" name="TextBox 32">
            <a:extLst>
              <a:ext uri="{FF2B5EF4-FFF2-40B4-BE49-F238E27FC236}">
                <a16:creationId xmlns:a16="http://schemas.microsoft.com/office/drawing/2014/main" id="{B4FC8B70-7301-1345-B195-E2BFC1831426}"/>
              </a:ext>
            </a:extLst>
          </p:cNvPr>
          <p:cNvSpPr txBox="1"/>
          <p:nvPr/>
        </p:nvSpPr>
        <p:spPr>
          <a:xfrm rot="1304404">
            <a:off x="3435817" y="4754384"/>
            <a:ext cx="4132991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GB" sz="1400" dirty="0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Condensed" panose="020B0606030804020204" pitchFamily="34" charset="0"/>
                <a:ea typeface="DejaVu Sans Condensed" panose="020B0606030804020204" pitchFamily="34" charset="0"/>
                <a:cs typeface="DejaVu Sans Condensed" panose="020B0606030804020204" pitchFamily="34" charset="0"/>
              </a:rPr>
              <a:t>Access to data and processing through </a:t>
            </a:r>
            <a:r>
              <a:rPr lang="en-GB" sz="1400" dirty="0" err="1">
                <a:solidFill>
                  <a:schemeClr val="tx1">
                    <a:lumMod val="65000"/>
                    <a:lumOff val="35000"/>
                  </a:schemeClr>
                </a:solidFill>
                <a:effectLst>
                  <a:outerShdw blurRad="50800" dist="63500" dir="5400000" algn="t" rotWithShape="0">
                    <a:prstClr val="black">
                      <a:alpha val="40000"/>
                    </a:prstClr>
                  </a:outerShdw>
                </a:effectLst>
                <a:latin typeface="DejaVu Sans Mono Book" panose="020B0609030804020204" pitchFamily="49" charset="0"/>
                <a:ea typeface="DejaVu Sans Mono Book" panose="020B0609030804020204" pitchFamily="49" charset="0"/>
                <a:cs typeface="DejaVu Sans Mono Book" panose="020B0609030804020204" pitchFamily="49" charset="0"/>
              </a:rPr>
              <a:t>RHadoop</a:t>
            </a:r>
            <a:endParaRPr lang="en-GB" sz="1400" dirty="0">
              <a:solidFill>
                <a:schemeClr val="tx1">
                  <a:lumMod val="65000"/>
                  <a:lumOff val="35000"/>
                </a:schemeClr>
              </a:solidFill>
              <a:effectLst>
                <a:outerShdw blurRad="50800" dist="63500" dir="5400000" algn="t" rotWithShape="0">
                  <a:prstClr val="black">
                    <a:alpha val="40000"/>
                  </a:prstClr>
                </a:outerShdw>
              </a:effectLst>
              <a:latin typeface="DejaVu Sans Mono Book" panose="020B0609030804020204" pitchFamily="49" charset="0"/>
              <a:ea typeface="DejaVu Sans Mono Book" panose="020B0609030804020204" pitchFamily="49" charset="0"/>
              <a:cs typeface="DejaVu Sans Mono Book" panose="020B0609030804020204" pitchFamily="49" charset="0"/>
            </a:endParaRPr>
          </a:p>
        </p:txBody>
      </p:sp>
      <p:pic>
        <p:nvPicPr>
          <p:cNvPr id="6" name="Picture 5">
            <a:extLst>
              <a:ext uri="{FF2B5EF4-FFF2-40B4-BE49-F238E27FC236}">
                <a16:creationId xmlns:a16="http://schemas.microsoft.com/office/drawing/2014/main" id="{627D8D3F-4C3B-3C46-8986-16600FBF0A95}"/>
              </a:ext>
            </a:extLst>
          </p:cNvPr>
          <p:cNvPicPr>
            <a:picLocks noChangeAspect="1"/>
          </p:cNvPicPr>
          <p:nvPr/>
        </p:nvPicPr>
        <p:blipFill>
          <a:blip r:embed="rId11"/>
          <a:stretch>
            <a:fillRect/>
          </a:stretch>
        </p:blipFill>
        <p:spPr>
          <a:xfrm>
            <a:off x="755259" y="3172740"/>
            <a:ext cx="1843823" cy="51252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2653217036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</TotalTime>
  <Words>38</Words>
  <Application>Microsoft Macintosh PowerPoint</Application>
  <PresentationFormat>Widescreen</PresentationFormat>
  <Paragraphs>8</Paragraphs>
  <Slides>1</Slides>
  <Notes>1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DejaVu Sans Condensed</vt:lpstr>
      <vt:lpstr>DejaVu Sans Mono Book</vt:lpstr>
      <vt:lpstr>Office Theme</vt:lpstr>
      <vt:lpstr>AdhereR &amp; databases: an overview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Dan DEDIU</dc:creator>
  <cp:lastModifiedBy>Dan DEDIU</cp:lastModifiedBy>
  <cp:revision>17</cp:revision>
  <dcterms:created xsi:type="dcterms:W3CDTF">2018-11-11T21:32:47Z</dcterms:created>
  <dcterms:modified xsi:type="dcterms:W3CDTF">2019-02-10T10:33:19Z</dcterms:modified>
</cp:coreProperties>
</file>

<file path=docProps/thumbnail.jpeg>
</file>