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7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67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63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43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46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63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54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61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8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63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62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7E934-55A3-4928-9DD6-E352CFB32F4D}" type="datetimeFigureOut">
              <a:rPr lang="fr-FR" smtClean="0"/>
              <a:t>02/05/2018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7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r.analyticflow.com/en/cms/wp-content/themes/efprime_raf/images/feature_r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17385" r="18403" b="17710"/>
          <a:stretch/>
        </p:blipFill>
        <p:spPr bwMode="auto">
          <a:xfrm>
            <a:off x="934570" y="501201"/>
            <a:ext cx="1071095" cy="85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50536" y="3738764"/>
            <a:ext cx="3090929" cy="8229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ps</a:t>
            </a:r>
            <a:r>
              <a:rPr lang="fr-FR" sz="3600" b="1" dirty="0" err="1">
                <a:solidFill>
                  <a:srgbClr val="FF0000"/>
                </a:solidFill>
                <a:latin typeface="ABeeZee" panose="02000000000000000000" pitchFamily="50" charset="0"/>
                <a:ea typeface="Roboto Bk" pitchFamily="2" charset="0"/>
              </a:rPr>
              <a:t>y</a:t>
            </a:r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chobject</a:t>
            </a:r>
            <a:endParaRPr lang="fr-FR" sz="3600" b="1" dirty="0">
              <a:solidFill>
                <a:schemeClr val="tx1"/>
              </a:solidFill>
              <a:latin typeface="ABeeZee" panose="02000000000000000000" pitchFamily="50" charset="0"/>
              <a:ea typeface="Roboto Bk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8981" y="2277146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analyze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84400" y="1429353"/>
            <a:ext cx="739104" cy="8777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1"/>
          </p:cNvCxnSpPr>
          <p:nvPr/>
        </p:nvCxnSpPr>
        <p:spPr>
          <a:xfrm>
            <a:off x="3375339" y="2816315"/>
            <a:ext cx="1175197" cy="13339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9" idx="3"/>
          </p:cNvCxnSpPr>
          <p:nvPr/>
        </p:nvCxnSpPr>
        <p:spPr>
          <a:xfrm flipH="1">
            <a:off x="7641465" y="1429353"/>
            <a:ext cx="1884831" cy="27208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934570" y="5762992"/>
            <a:ext cx="10322860" cy="539169"/>
            <a:chOff x="754582" y="5762992"/>
            <a:chExt cx="10322860" cy="539169"/>
          </a:xfrm>
        </p:grpSpPr>
        <p:sp>
          <p:nvSpPr>
            <p:cNvPr id="26" name="Rectangle 25"/>
            <p:cNvSpPr/>
            <p:nvPr/>
          </p:nvSpPr>
          <p:spPr>
            <a:xfrm>
              <a:off x="754582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print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17964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plot()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1346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summary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044727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values()</a:t>
              </a:r>
            </a:p>
          </p:txBody>
        </p:sp>
      </p:grpSp>
      <p:cxnSp>
        <p:nvCxnSpPr>
          <p:cNvPr id="31" name="Straight Arrow Connector 30"/>
          <p:cNvCxnSpPr>
            <a:stCxn id="9" idx="2"/>
            <a:endCxn id="26" idx="0"/>
          </p:cNvCxnSpPr>
          <p:nvPr/>
        </p:nvCxnSpPr>
        <p:spPr>
          <a:xfrm flipH="1">
            <a:off x="1950928" y="4561671"/>
            <a:ext cx="4145073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2"/>
            <a:endCxn id="27" idx="0"/>
          </p:cNvCxnSpPr>
          <p:nvPr/>
        </p:nvCxnSpPr>
        <p:spPr>
          <a:xfrm flipH="1">
            <a:off x="4714310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2"/>
            <a:endCxn id="28" idx="0"/>
          </p:cNvCxnSpPr>
          <p:nvPr/>
        </p:nvCxnSpPr>
        <p:spPr>
          <a:xfrm>
            <a:off x="6096001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  <a:endCxn id="29" idx="0"/>
          </p:cNvCxnSpPr>
          <p:nvPr/>
        </p:nvCxnSpPr>
        <p:spPr>
          <a:xfrm>
            <a:off x="6096001" y="4561671"/>
            <a:ext cx="4145072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502262" y="1329038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correlation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738988" y="1960535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assess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DC4E932A-A851-4207-8257-91775AB92563}"/>
              </a:ext>
            </a:extLst>
          </p:cNvPr>
          <p:cNvSpPr/>
          <p:nvPr/>
        </p:nvSpPr>
        <p:spPr>
          <a:xfrm>
            <a:off x="2005665" y="650515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C4EDE18-5E4B-4209-9177-9F54FED082A2}"/>
              </a:ext>
            </a:extLst>
          </p:cNvPr>
          <p:cNvSpPr/>
          <p:nvPr/>
        </p:nvSpPr>
        <p:spPr>
          <a:xfrm>
            <a:off x="108114" y="1536742"/>
            <a:ext cx="2207296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stan_lmer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2C09CE3-0164-4F0F-884B-B3852CECCDEB}"/>
              </a:ext>
            </a:extLst>
          </p:cNvPr>
          <p:cNvSpPr/>
          <p:nvPr/>
        </p:nvSpPr>
        <p:spPr>
          <a:xfrm>
            <a:off x="9526295" y="1330867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standardize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28DAA31-4093-4E33-8C3C-54CFA04C6136}"/>
              </a:ext>
            </a:extLst>
          </p:cNvPr>
          <p:cNvSpPr/>
          <p:nvPr/>
        </p:nvSpPr>
        <p:spPr>
          <a:xfrm>
            <a:off x="5762446" y="650515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n_factors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37" y="650401"/>
            <a:ext cx="2817184" cy="70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PS</a:t>
            </a:r>
            <a:r>
              <a:rPr lang="el-GR" sz="20000" b="1" dirty="0">
                <a:solidFill>
                  <a:srgbClr val="FF0000"/>
                </a:solidFill>
                <a:latin typeface="Arial Narrow" panose="020B0606020202030204" pitchFamily="34" charset="0"/>
                <a:ea typeface="Roboto Bk" pitchFamily="2" charset="0"/>
                <a:cs typeface="Calibri" panose="020F0502020204030204" pitchFamily="34" charset="0"/>
              </a:rPr>
              <a:t>Ψ</a:t>
            </a:r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CHO</a:t>
            </a:r>
          </a:p>
        </p:txBody>
      </p:sp>
    </p:spTree>
    <p:extLst>
      <p:ext uri="{BB962C8B-B14F-4D97-AF65-F5344CB8AC3E}">
        <p14:creationId xmlns:p14="http://schemas.microsoft.com/office/powerpoint/2010/main" val="1749691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26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ABeeZee</vt:lpstr>
      <vt:lpstr>Arial</vt:lpstr>
      <vt:lpstr>Arial Narrow</vt:lpstr>
      <vt:lpstr>Calibri</vt:lpstr>
      <vt:lpstr>Calibri Light</vt:lpstr>
      <vt:lpstr>Consolas</vt:lpstr>
      <vt:lpstr>Courier New</vt:lpstr>
      <vt:lpstr>Roboto Bk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DMakowski</cp:lastModifiedBy>
  <cp:revision>9</cp:revision>
  <dcterms:created xsi:type="dcterms:W3CDTF">2017-08-24T08:27:57Z</dcterms:created>
  <dcterms:modified xsi:type="dcterms:W3CDTF">2018-05-02T11:29:53Z</dcterms:modified>
</cp:coreProperties>
</file>